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webp" ContentType="image/webp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SpecialPlsOnTitleSld="0">
  <p:sldMasterIdLst>
    <p:sldMasterId id="2147483648" r:id="rId5"/>
  </p:sldMasterIdLst>
  <p:notesMasterIdLst>
    <p:notesMasterId r:id="rId6"/>
  </p:notesMasterIdLst>
  <p:sldIdLst>
    <p:sldId id="256" r:id="rId7"/>
    <p:sldId id="291" r:id="rId8"/>
    <p:sldId id="257" r:id="rId9"/>
    <p:sldId id="298" r:id="rId10"/>
    <p:sldId id="289" r:id="rId11"/>
    <p:sldId id="295" r:id="rId12"/>
    <p:sldId id="299" r:id="rId13"/>
    <p:sldId id="292" r:id="rId14"/>
    <p:sldId id="293" r:id="rId15"/>
    <p:sldId id="296" r:id="rId16"/>
  </p:sldIdLst>
  <p:sldSz cx="18288000" cy="10287000"/>
  <p:notesSz cx="10287000" cy="18288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63406367" val="1228" revOS="4"/>
      <pr:smFileRevision xmlns:pr="smNativeData" xmlns="smNativeData" dt="1763406367" val="101"/>
      <pr:guideOptions xmlns:pr="smNativeData" xmlns="smNativeData" dt="1763406367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63" d="100"/>
          <a:sy n="63" d="100"/>
        </p:scale>
        <p:origin x="734" y="786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 snapToGrid="0" snapToObjects="1">
      <p:cViewPr>
        <p:scale>
          <a:sx n="63" d="100"/>
          <a:sy n="63" d="100"/>
        </p:scale>
        <p:origin x="734" y="786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themeOverride" Target="../theme/themeOverr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themeOverride" Target="../theme/themeOverride10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themeOverride" Target="../theme/themeOverr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themeOverride" Target="../theme/themeOverr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themeOverride" Target="../theme/themeOverr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themeOverride" Target="../theme/themeOverr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themeOverride" Target="../theme/themeOverr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themeOverride" Target="../theme/themeOverr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themeOverride" Target="../theme/themeOverr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H3Ib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4EM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958AC052-1C78-DF36-3632-EA638E7CC0BF}" type="slidenum">
              <a:rPr lang="en-us" cap="none"/>
              <a:t>1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H3Ib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958AFAC2-8C78-DF0C-3632-7A59B47CC02F}" type="slidenum">
              <a:rPr lang="en-us" cap="none"/>
              <a:t>10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H3Ib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958AA1B7-F978-DF57-3632-0F02EF7CC05A}" type="slidenum">
              <a:rPr lang="en-us" cap="none"/>
              <a:t>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H3Ib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0MqU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958AA45F-1178-DF52-3632-E707EA7CC0B2}" type="slidenum">
              <a:rPr lang="en-us" cap="none"/>
              <a:t>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H3Ib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r2+v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LR9e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958AC320-6E78-DF35-3632-98608D7CC0CD}" type="slidenum">
              <a:rPr lang="en-us" cap="none"/>
              <a:t>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H3Ib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P5+/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4//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j7/v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958AA062-2C78-DF56-3632-DA03EE7CC08F}" type="slidenum">
              <a:rPr lang="en-us" cap="none"/>
              <a:t>5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H3Ib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QHAQ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958AC887-C978-DF3E-3632-3F6B867CC06A}" type="slidenum">
              <a:rPr lang="en-us" cap="none"/>
              <a:t>6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H3Ib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958ADCBD-F378-DF2A-3632-057F927CC050}" type="slidenum">
              <a:rPr lang="en-us" cap="none"/>
              <a:t>7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H3Ib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958A93EB-A578-DF65-3632-5330DD7CC006}" type="slidenum">
              <a:rPr lang="en-us" cap="none"/>
              <a:t>8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H3Ib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H3Ib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++P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/>
            <a:fld id="{958A84C3-8D78-DF72-3632-7B27CA7CC02E}" type="slidenum">
              <a:rPr lang="en-us" cap="none"/>
              <a:t>9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0"/>
          <p:cNvSpPr>
            <a:spLocks noGrp="1" noChangeArrowheads="1"/>
            <a:extLst>
              <a:ext uri="smNativeData">
                <pr:smNativeData xmlns:pr="smNativeData" xmlns="smNativeData" val="SMDATA_15_H3Ib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DUAAL4dAACkOgAAlh8AABAAAAAmAAAACAAAAACAAAAAAAAA"/>
              </a:ext>
            </a:extLst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200" cap="none">
                <a:latin typeface="Arial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 algn="l">
              <a:defRPr lang="en-us"/>
            </a:pPr>
            <a:fld id="{958AE603-4D78-DF10-3632-BB45A87CC0EE}" type="slidenum">
              <a:t/>
            </a:fld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0"/>
          <p:cNvSpPr>
            <a:spLocks noGrp="1" noChangeArrowheads="1"/>
            <a:extLst>
              <a:ext uri="smNativeData">
                <pr:smNativeData xmlns:pr="smNativeData" xmlns="smNativeData" val="SMDATA_15_H3Ib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uDUAAL4dAACkOgAAlh8AABAAAAAmAAAACAAAAAGPAAAAAAAA"/>
              </a:ext>
            </a:extLst>
          </p:cNvSpPr>
          <p:nvPr>
            <p:ph type="sldNum" sz="quarter" idx="4"/>
          </p:nvPr>
        </p:nvSpPr>
        <p:spPr>
          <a:xfrm>
            <a:off x="8732520" y="4834890"/>
            <a:ext cx="800100" cy="299720"/>
          </a:xfrm>
          <a:prstGeom prst="rect">
            <a:avLst/>
          </a:prstGeom>
        </p:spPr>
        <p:txBody>
          <a:bodyPr/>
          <a:lstStyle>
            <a:lvl1pPr>
              <a:defRPr lang="en-us" sz="1200" cap="none">
                <a:latin typeface="Arial" pitchFamily="2" charset="-52"/>
                <a:ea typeface="Calibri" pitchFamily="2" charset="-52"/>
                <a:cs typeface="Calibri" pitchFamily="2" charset="-52"/>
              </a:defRPr>
            </a:lvl1pPr>
            <a:lvl2pPr>
              <a:defRPr lang="en-us" cap="none"/>
            </a:lvl2pPr>
            <a:lvl3pPr>
              <a:defRPr lang="en-us" cap="none"/>
            </a:lvl3pPr>
            <a:lvl4pPr>
              <a:defRPr lang="en-us" cap="none"/>
            </a:lvl4pPr>
            <a:lvl5pPr>
              <a:defRPr lang="en-us" cap="none"/>
            </a:lvl5pPr>
            <a:lvl6pPr>
              <a:defRPr lang="en-us" cap="none"/>
            </a:lvl6pPr>
            <a:lvl7pPr>
              <a:defRPr lang="en-us" cap="none"/>
            </a:lvl7pPr>
            <a:lvl8pPr>
              <a:defRPr lang="en-us" cap="none"/>
            </a:lvl8pPr>
            <a:lvl9pPr>
              <a:defRPr lang="en-us" cap="none"/>
            </a:lvl9pPr>
          </a:lstStyle>
          <a:p>
            <a:pPr algn="l">
              <a:defRPr lang="en-us"/>
            </a:pPr>
            <a:fld id="{958AEEC8-8678-DF18-3632-704DA07CC025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-52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sv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image" Target="../media/image5.sv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sv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image" Target="../media/image5.sv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sv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sv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sv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image" Target="../media/image3.sv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sv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"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5_H3IbaRMAAAAlAAAAZAAAAA0AAAAAAAAAAAAAAAAAAAAAA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AUAAJ8VAABAOAAAqSkAABAAAAAmAAAACAAAAP//////////"/>
              </a:ext>
            </a:extLst>
          </p:cNvSpPr>
          <p:nvPr/>
        </p:nvSpPr>
        <p:spPr>
          <a:xfrm>
            <a:off x="914400" y="3514725"/>
            <a:ext cx="8229600" cy="3257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ctr"/>
          <a:lstStyle/>
          <a:p>
            <a:pPr>
              <a:lnSpc>
                <a:spcPts val="10800"/>
              </a:lnSpc>
              <a:defRPr lang="en-us" sz="7200" b="1" cap="none">
                <a:solidFill>
                  <a:srgbClr val="FFFFFF"/>
                </a:solidFill>
              </a:defRPr>
            </a:pPr>
            <a:r>
              <a:t>Сайт для помощи с выбором материальной части спортивного лука и его подгонки</a:t>
            </a:r>
          </a:p>
        </p:txBody>
      </p:sp>
      <p:sp>
        <p:nvSpPr>
          <p:cNvPr id="3" name="Прямоугольник1"/>
          <p:cNvSpPr>
            <a:extLst>
              <a:ext uri="smNativeData">
                <pr:smNativeData xmlns:pr="smNativeData" xmlns="smNativeData" val="SMDATA_15_H3IbaRMAAAAlAAAAZAAAAA0AAAAAAAAAAAAAAAAAAAAAA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EYAAHAXAADcbgAAgSQAABAAAAAmAAAACAAAAP//////////"/>
              </a:ext>
            </a:extLst>
          </p:cNvSpPr>
          <p:nvPr/>
        </p:nvSpPr>
        <p:spPr>
          <a:xfrm>
            <a:off x="11468100" y="3810000"/>
            <a:ext cx="6553200" cy="2124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b"/>
          <a:lstStyle/>
          <a:p>
            <a:pPr marL="0" indent="0" algn="l">
              <a:buNone/>
            </a:pPr>
            <a:r>
              <a:rPr lang="en-us" sz="2400" cap="none">
                <a:solidFill>
                  <a:srgbClr val="5CC1CD"/>
                </a:solidFill>
              </a:rPr>
              <a:t>Проект выполнила</a:t>
            </a:r>
            <a:r>
              <a:rPr lang="ru-ru" sz="2400" cap="none">
                <a:solidFill>
                  <a:srgbClr val="5CC1CD"/>
                </a:solidFill>
              </a:rPr>
              <a:t>:</a:t>
            </a:r>
            <a:endParaRPr lang="ru-ru" sz="2400" cap="none">
              <a:solidFill>
                <a:srgbClr val="5CC1CD"/>
              </a:solidFill>
            </a:endParaRPr>
          </a:p>
          <a:p>
            <a:pPr marL="0" indent="0" algn="l">
              <a:buNone/>
            </a:pPr>
            <a:br/>
            <a:r>
              <a:rPr lang="en-us" sz="4000" b="1" cap="none">
                <a:solidFill>
                  <a:srgbClr val="325CA8"/>
                </a:solidFill>
              </a:rPr>
              <a:t>Фуфаева Ульяна</a:t>
            </a:r>
            <a:br/>
            <a:r>
              <a:rPr lang="en-us" sz="2400" cap="none">
                <a:solidFill>
                  <a:srgbClr val="325CA8"/>
                </a:solidFill>
              </a:rPr>
              <a:t>ГБОУ школа №2006, </a:t>
            </a:r>
            <a:br/>
            <a:r>
              <a:rPr lang="en-us" sz="2400" cap="none">
                <a:solidFill>
                  <a:srgbClr val="325CA8"/>
                </a:solidFill>
              </a:rPr>
              <a:t> класс 10Д</a:t>
            </a:r>
            <a:endParaRPr lang="en-us" sz="2400" cap="none">
              <a:solidFill>
                <a:srgbClr val="325CA8"/>
              </a:solidFill>
            </a:endParaRPr>
          </a:p>
        </p:txBody>
      </p:sp>
      <p:sp>
        <p:nvSpPr>
          <p:cNvPr id="4" name="N"/>
          <p:cNvSpPr>
            <a:extLst>
              <a:ext uri="smNativeData">
                <pr:smNativeData xmlns:pr="smNativeData" xmlns="smNativeData" val="SMDATA_15_H3IbaRMAAAAlAAAAZAAAAA0AAAAAAAAAAAAAAAAAAAAAA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EYAAKkpAADcbgAAEzgAABAAAAAmAAAACAAAAP//////////"/>
              </a:ext>
            </a:extLst>
          </p:cNvSpPr>
          <p:nvPr/>
        </p:nvSpPr>
        <p:spPr>
          <a:xfrm>
            <a:off x="11468100" y="6772275"/>
            <a:ext cx="6553200" cy="2343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b"/>
          <a:lstStyle/>
          <a:p>
            <a:pPr marL="0" indent="0" algn="l">
              <a:buNone/>
            </a:pPr>
            <a:r>
              <a:rPr lang="ru-ru" sz="2400" cap="none">
                <a:solidFill>
                  <a:srgbClr val="5CC1CD"/>
                </a:solidFill>
              </a:rPr>
              <a:t>Руководитель проекта:</a:t>
            </a:r>
            <a:endParaRPr lang="ru-ru" sz="2400" cap="none">
              <a:solidFill>
                <a:srgbClr val="5CC1CD"/>
              </a:solidFill>
            </a:endParaRPr>
          </a:p>
          <a:p>
            <a:pPr marL="0" indent="0" algn="l">
              <a:buNone/>
            </a:pPr>
            <a:br/>
            <a:r>
              <a:rPr lang="ru-ru" sz="2400" cap="none">
                <a:solidFill>
                  <a:srgbClr val="325CA8"/>
                </a:solidFill>
              </a:rPr>
              <a:t>преподаватель ДТ «Альтаир»</a:t>
            </a:r>
            <a:endParaRPr lang="ru-ru" sz="2400" cap="none">
              <a:solidFill>
                <a:srgbClr val="325CA8"/>
              </a:solidFill>
            </a:endParaRPr>
          </a:p>
          <a:p>
            <a:pPr marL="0" indent="0" algn="l">
              <a:buNone/>
            </a:pPr>
            <a:r>
              <a:rPr lang="en-us" sz="4000" b="1" cap="none">
                <a:solidFill>
                  <a:srgbClr val="325CA8"/>
                </a:solidFill>
              </a:rPr>
              <a:t>Вагулич Александр Романович</a:t>
            </a:r>
            <a:endParaRPr lang="en-us" sz="4000" b="1" cap="none">
              <a:solidFill>
                <a:srgbClr val="325CA8"/>
              </a:solidFill>
            </a:endParaRPr>
          </a:p>
        </p:txBody>
      </p:sp>
      <p:pic>
        <p:nvPicPr>
          <p:cNvPr id="5" name="Рисунок 9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0aCBk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RiAAD8AAAA3G4AAHIJ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660" y="160020"/>
            <a:ext cx="1945640" cy="1375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Прямая соединительная линия 11"/>
          <p:cNvSpPr>
            <a:extLst>
              <a:ext uri="smNativeData">
                <pr:smNativeData xmlns:pr="smNativeData" xmlns="smNativeData" val="SMDATA_15_H3IbaR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zBzQ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MgND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FzBzQB/f38A5+bmA8zMzADAwP8Af39/AAAAAAAAAAAAAAAAAAAAAAAAAAAAIQAAABgAAAAUAAAAjEYAAE4bAACAcAAAThsAABAAAAAmAAAACAAAAP//////////"/>
              </a:ext>
            </a:extLst>
          </p:cNvSpPr>
          <p:nvPr/>
        </p:nvSpPr>
        <p:spPr>
          <a:xfrm flipH="1">
            <a:off x="11468100" y="4438650"/>
            <a:ext cx="6819900" cy="0"/>
          </a:xfrm>
          <a:prstGeom prst="line">
            <a:avLst/>
          </a:prstGeom>
          <a:noFill/>
          <a:ln w="38100" cap="flat" cmpd="sng" algn="ctr">
            <a:solidFill>
              <a:srgbClr val="5CC1CD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Прямая соединительная линия 12"/>
          <p:cNvSpPr>
            <a:extLst>
              <a:ext uri="smNativeData">
                <pr:smNativeData xmlns:pr="smNativeData" xmlns="smNativeData" val="SMDATA_15_H3IbaR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zBzQ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FzBzQB/f38A5+bmA8zMzADAwP8Af39/AAAAAAAAAAAAAAAAAAAAAAAAAAAAIQAAABgAAAAUAAAAjEYAACotAACecAAAKi0AABAAAAAmAAAACAAAAP//////////"/>
              </a:ext>
            </a:extLst>
          </p:cNvSpPr>
          <p:nvPr/>
        </p:nvSpPr>
        <p:spPr>
          <a:xfrm flipH="1">
            <a:off x="11468100" y="7341870"/>
            <a:ext cx="6838950" cy="0"/>
          </a:xfrm>
          <a:prstGeom prst="line">
            <a:avLst/>
          </a:prstGeom>
          <a:noFill/>
          <a:ln w="38100" cap="flat" cmpd="sng" algn="ctr">
            <a:solidFill>
              <a:srgbClr val="5CC1CD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fault_name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E4FAABsVgAANw8AABAAAAAmAAAACAAAAP//////////"/>
              </a:ext>
            </a:extLst>
          </p:cNvSpPr>
          <p:nvPr/>
        </p:nvSpPr>
        <p:spPr>
          <a:xfrm>
            <a:off x="1143000" y="862330"/>
            <a:ext cx="12905740" cy="1610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buNone/>
            </a:pPr>
            <a:r>
              <a:rPr lang="ru-ru" sz="5400" b="1" cap="none">
                <a:solidFill>
                  <a:srgbClr val="5CC1CD"/>
                </a:solidFill>
                <a:latin typeface="Montserrat" pitchFamily="0" charset="0"/>
                <a:ea typeface="Inter Medium" pitchFamily="0" charset="0"/>
                <a:cs typeface="Inter Medium" pitchFamily="0" charset="0"/>
              </a:rPr>
              <a:t>Тех. слайд</a:t>
            </a:r>
            <a:br/>
            <a:r>
              <a:rPr lang="ru-ru" sz="3600" b="1" cap="none">
                <a:solidFill>
                  <a:srgbClr val="5CC1CD"/>
                </a:solidFill>
                <a:latin typeface="Montserrat" pitchFamily="0" charset="0"/>
                <a:ea typeface="Inter Medium" pitchFamily="0" charset="0"/>
                <a:cs typeface="Inter Medium" pitchFamily="0" charset="0"/>
              </a:rPr>
              <a:t>(формы для фотографий, иконки)</a:t>
            </a:r>
            <a:endParaRPr lang="ru-ru" sz="3600" b="1" cap="none">
              <a:solidFill>
                <a:srgbClr val="5CC1CD"/>
              </a:solidFill>
              <a:latin typeface="Montserrat" pitchFamily="0" charset="0"/>
              <a:ea typeface="Inter Medium" pitchFamily="0" charset="0"/>
              <a:cs typeface="Inter Medium" pitchFamily="0" charset="0"/>
            </a:endParaRPr>
          </a:p>
        </p:txBody>
      </p:sp>
      <p:pic>
        <p:nvPicPr>
          <p:cNvPr id="3" name="Рисунок 4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RiAAD8AAAA3G4AAHIJ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660" y="160020"/>
            <a:ext cx="1945640" cy="1375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Овал 1"/>
          <p:cNvSpPr>
            <a:extLst>
              <a:ext uri="smNativeData">
                <pr:smNativeData xmlns:pr="smNativeData" xmlns="smNativeData" val="SMDATA_15_H3IbaRMAAAAlAAAAZgAAAA0AAAAAkAAAAEgAAACQAAAASAAAAAAAAAABAAAAAAAAAAEAAABQAAAAAAAAAAAA8D8AAAAAAADw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FzBzQ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TCA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FzBzQB/f38A5+bmA8zMzADAwP8Af39/AAAAAAAAAAAAAAAAAAAAAAAAAAAAIQAAABgAAAAUAAAAdiwAAKQfAACrRwAA2ToAABAAAAAmAAAACAAAAP//////////"/>
              </a:ext>
            </a:extLst>
          </p:cNvSpPr>
          <p:nvPr/>
        </p:nvSpPr>
        <p:spPr>
          <a:xfrm>
            <a:off x="7227570" y="5143500"/>
            <a:ext cx="4422775" cy="4422775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5CC1CD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r>
              <a:rPr lang="ru-ru" cap="none">
                <a:solidFill>
                  <a:schemeClr val="tx1"/>
                </a:solidFill>
              </a:rPr>
              <a:t>Форма для вставки фотографий</a:t>
            </a:r>
            <a:endParaRPr lang="ru-ru" cap="none">
              <a:solidFill>
                <a:schemeClr val="tx1"/>
              </a:solidFill>
            </a:endParaRPr>
          </a:p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  <p:sp>
        <p:nvSpPr>
          <p:cNvPr id="5" name="Скругленный прямоугольник 3"/>
          <p:cNvSpPr>
            <a:extLst>
              <a:ext uri="smNativeData">
                <pr:smNativeData xmlns:pr="smNativeData" xmlns="smNativeData" val="SMDATA_15_H3IbaRMAAAAlAAAAZQAAAA0AAAAAkAAAAEgAAACQAAAASAAAAAAAAAABAAAAAAAAAAEAAABQAAAAhbacS3FV1T8AAAAAAAAAAA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FzBzQ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+/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FzBzQB/f38A5+bmA8zMzADAwP8Af39/AAAAAAAAAAAAAAAAAAAAAAAAAAAAIQAAABgAAAAUAAAAaEsAAEIKAADwawAASjsAABAAAAAmAAAACAAAAP//////////"/>
              </a:ext>
            </a:extLst>
          </p:cNvSpPr>
          <p:nvPr/>
        </p:nvSpPr>
        <p:spPr>
          <a:xfrm>
            <a:off x="12258040" y="1667510"/>
            <a:ext cx="5288280" cy="79705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 algn="ctr">
            <a:solidFill>
              <a:srgbClr val="5CC1CD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r>
              <a:rPr lang="ru-ru" cap="none">
                <a:solidFill>
                  <a:schemeClr val="tx1"/>
                </a:solidFill>
              </a:rPr>
              <a:t>Форма для вставки фотографий</a:t>
            </a:r>
            <a:endParaRPr lang="ru-ru" cap="none">
              <a:solidFill>
                <a:schemeClr val="tx1"/>
              </a:solidFill>
            </a:endParaRPr>
          </a:p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  <p:sp>
        <p:nvSpPr>
          <p:cNvPr id="6" name="Скругленный прямоугольник 6"/>
          <p:cNvSpPr>
            <a:extLst>
              <a:ext uri="smNativeData">
                <pr:smNativeData xmlns:pr="smNativeData" xmlns="smNativeData" val="SMDATA_15_H3IbaRMAAAAlAAAAZQAAAA0AAAAAkAAAAEgAAACQAAAASAAAAAAAAAABAAAAAAAAAAEAAABQAAAAhbacS3FV1T8AAAAAAAAAAA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FzBzQ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FzBzQB/f38A5+bmA8zMzADAwP8Af39/AAAAAAAAAAAAAAAAAAAAAAAAAAAAIQAAABgAAAAUAAAACAcAAKwuAAC5KAAA+jkAABAAAAAmAAAACAAAAP//////////"/>
              </a:ext>
            </a:extLst>
          </p:cNvSpPr>
          <p:nvPr/>
        </p:nvSpPr>
        <p:spPr>
          <a:xfrm>
            <a:off x="1143000" y="7586980"/>
            <a:ext cx="5476875" cy="183769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 algn="ctr">
            <a:solidFill>
              <a:srgbClr val="5CC1CD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r>
              <a:rPr lang="ru-ru" cap="none">
                <a:solidFill>
                  <a:schemeClr val="tx1"/>
                </a:solidFill>
              </a:rPr>
              <a:t>Форма для вставки фотографий</a:t>
            </a:r>
            <a:endParaRPr lang="ru-ru" cap="none">
              <a:solidFill>
                <a:schemeClr val="tx1"/>
              </a:solidFill>
            </a:endParaRPr>
          </a:p>
        </p:txBody>
      </p:sp>
      <p:pic>
        <p:nvPicPr>
          <p:cNvPr id="7" name="Рисунок 8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AEAADMHQAAWRAAAJYp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41680" y="4843780"/>
            <a:ext cx="1916430" cy="19157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Рисунок 10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mOlJE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AEAAACEgAAWRAAAMwd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1680" y="2927350"/>
            <a:ext cx="1916430" cy="19157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Рисунок 11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2xIAAOoBAADLDgAAmCE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owAACnEAAAB0QAAGUeAAAQAAAAJgAAAAgAAAD//////////w=="/>
              </a:ext>
            </a:extLst>
          </p:cNvPicPr>
          <p:nvPr/>
        </p:nvPicPr>
        <p:blipFill>
          <a:blip r:embed="rId8"/>
          <a:srcRect l="48270" t="4900" r="37870" b="86000"/>
          <a:stretch>
            <a:fillRect/>
          </a:stretch>
        </p:blipFill>
        <p:spPr>
          <a:xfrm>
            <a:off x="7819390" y="2707005"/>
            <a:ext cx="3239135" cy="22339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K8RAAAgNAAAojgAABAAAAAmAAAACAAAAP//////////"/>
              </a:ext>
            </a:extLst>
          </p:cNvSpPr>
          <p:nvPr/>
        </p:nvSpPr>
        <p:spPr>
          <a:xfrm>
            <a:off x="1143000" y="2874645"/>
            <a:ext cx="7330440" cy="6331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  <a:defRPr lang="ru-ru" sz="4800" cap="none">
                <a:latin typeface="Montserrat Medium" pitchFamily="0" charset="0"/>
                <a:ea typeface="Inter Regular" pitchFamily="0" charset="0"/>
                <a:cs typeface="Calibri" pitchFamily="2" charset="-52"/>
              </a:defRPr>
            </a:pPr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Font typeface="Wingdings" pitchFamily="2" charset="2"/>
              <a:buChar char=""/>
              <a:defRPr sz="4800" cap="none"/>
            </a:pPr>
            <a:r>
              <a:rPr lang="ru-ru" cap="none"/>
              <a:t>Ускоряет и упрощает поиск</a:t>
            </a:r>
            <a:endParaRPr lang="ru-ru" cap="none"/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Font typeface="Wingdings" pitchFamily="2" charset="2"/>
              <a:buChar char=""/>
              <a:defRPr sz="4800" cap="none"/>
            </a:pPr>
            <a:r>
              <a:rPr lang="ru-ru" cap="none"/>
              <a:t>Вариативность</a:t>
            </a:r>
            <a:endParaRPr lang="ru-ru" cap="none"/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Font typeface="Wingdings" pitchFamily="2" charset="2"/>
              <a:buChar char=""/>
              <a:defRPr lang="ru-ru" sz="4800" cap="none"/>
            </a:pPr>
            <a:r>
              <a:t>Доступность информации</a:t>
            </a:r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Font typeface="Wingdings" pitchFamily="2" charset="2"/>
              <a:buChar char=""/>
              <a:defRPr lang="ru-ru" sz="4800" cap="none"/>
            </a:pPr>
            <a:r>
              <a:t>Наглядность</a:t>
            </a:r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endParaRPr lang="ru-ru" sz="3200" cap="none">
              <a:latin typeface="Montserrat Medium" pitchFamily="0" charset="0"/>
              <a:ea typeface="Inter Regular" pitchFamily="0" charset="0"/>
              <a:cs typeface="Calibri" pitchFamily="2" charset="-52"/>
            </a:endParaRPr>
          </a:p>
          <a:p>
            <a:pPr>
              <a:lnSpc>
                <a:spcPts val="4320"/>
              </a:lnSpc>
              <a:spcAft>
                <a:spcPts val="4500"/>
              </a:spcAft>
            </a:pPr>
            <a:endParaRPr lang="ru-ru" sz="3200" cap="none">
              <a:latin typeface="Montserrat Medium" pitchFamily="0" charset="0"/>
              <a:ea typeface="Inter Regular" pitchFamily="0" charset="0"/>
              <a:cs typeface="Calibri" pitchFamily="2" charset="-52"/>
            </a:endParaRPr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endParaRPr lang="ru-ru" sz="3200" cap="none">
              <a:latin typeface="Montserrat Medium" pitchFamily="0" charset="0"/>
              <a:ea typeface="Inter Regular" pitchFamily="0" charset="0"/>
              <a:cs typeface="Calibri" pitchFamily="2" charset="-52"/>
            </a:endParaRPr>
          </a:p>
        </p:txBody>
      </p:sp>
      <p:pic>
        <p:nvPicPr>
          <p:cNvPr id="3" name="Рисунок 3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ASBs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RiAADPAwAA3G4AAEUM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660" y="619125"/>
            <a:ext cx="1945640" cy="1375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8"/>
          <p:cNvSpPr>
            <a:extLst>
              <a:ext uri="smNativeData">
                <pr:smNativeData xmlns:pr="smNativeData" xmlns="smNativeData" val="SMDATA_15_H3Iba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G0AAMo7AAAEcAAA0T4AABAgAAAmAAAACAAAAP//////////"/>
              </a:ext>
            </a:extLst>
          </p:cNvSpPr>
          <p:nvPr/>
        </p:nvSpPr>
        <p:spPr>
          <a:xfrm>
            <a:off x="17833340" y="9719310"/>
            <a:ext cx="375920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/>
            <a:r>
              <a:rPr lang="ru-ru" sz="2600" cap="none">
                <a:solidFill>
                  <a:srgbClr val="3353A0"/>
                </a:solidFill>
                <a:latin typeface="Montserrat Medium" pitchFamily="0" charset="0"/>
                <a:ea typeface="Calibri" pitchFamily="2" charset="-52"/>
                <a:cs typeface="Calibri" pitchFamily="2" charset="-52"/>
              </a:rPr>
              <a:t>2</a:t>
            </a:r>
            <a:endParaRPr lang="ru-ru" sz="2600" cap="none">
              <a:solidFill>
                <a:srgbClr val="3353A0"/>
              </a:solidFill>
              <a:latin typeface="Montserrat Medium" pitchFamily="0" charset="0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5" name="Скругленный прямоугольник 5"/>
          <p:cNvSpPr>
            <a:extLst>
              <a:ext uri="smNativeData">
                <pr:smNativeData xmlns:pr="smNativeData" xmlns="smNativeData" val="SMDATA_15_H3IbaRMAAAAlAAAAZQAAAA0AAAAAkAAAAEgAAACQAAAASAAAAAAAAAABAAAAAAAAAAEAAABQAAAAhbacS3FV1T8AAAAAAAAAAAAAAAAAAOA/AAAAAAAA4D8AAAAAAADgPwAAAAAAAOA/AAAAAAAA4D8AAAAAAADgPwAAAAAAAOA/AAAAAAAA4D8CAAAAjAAAAAEAAAADAAAAM1OgAKbZ3gAAAAAAAAAAAAAAAAAAAAAAAAAAAAAAAAAAAAAAZAAAAAEAAABAAAAAnP///wAAAAC0AAAAAAAAAAEAAAAyAAAAM5LDAAAAAAAAAAAAAAAAAAAAAAAAAAAAAAAAAAAAAAAAAAAAAAAAAAAAAAAAAAAAAAAAAAAAAAAAAAAAFAAAADwAAAAAAAAAAAAAAB4yV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1OgAKbZ3gAzksMAAAAAAAAAAAAAAAAAAAAAAAAAAAAAAAAAAAAAAB4yVwB/f38A5+bmA8zMzADAwP8Af39/AAAAAAAAAAAAAAAAAAAAAAAAAAAAIQAAABgAAAAUAAAASfb//88DAABAOAAARQwAABAAAAAmAAAACAAAAP//////////"/>
              </a:ext>
            </a:extLst>
          </p:cNvSpPr>
          <p:nvPr/>
        </p:nvSpPr>
        <p:spPr>
          <a:xfrm>
            <a:off x="-1579245" y="619125"/>
            <a:ext cx="10723245" cy="1375410"/>
          </a:xfrm>
          <a:prstGeom prst="roundRect">
            <a:avLst>
              <a:gd name="adj" fmla="val 16667"/>
            </a:avLst>
          </a:prstGeom>
          <a:gradFill flip="none"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  <p:sp>
        <p:nvSpPr>
          <p:cNvPr id="6" name="default_name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G8EAABnOQAA0goAABAAAAAmAAAACAAAAP//////////"/>
              </a:ext>
            </a:extLst>
          </p:cNvSpPr>
          <p:nvPr/>
        </p:nvSpPr>
        <p:spPr>
          <a:xfrm>
            <a:off x="1143000" y="720725"/>
            <a:ext cx="8188325" cy="1038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buNone/>
            </a:pPr>
            <a:r>
              <a:rPr lang="ru-ru" sz="7200" b="1" cap="none">
                <a:solidFill>
                  <a:schemeClr val="bg1"/>
                </a:solidFill>
              </a:rPr>
              <a:t>Актуальность</a:t>
            </a:r>
            <a:endParaRPr lang="en-us" sz="7200" b="1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"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5"/>
          <p:cNvSpPr>
            <a:extLst>
              <a:ext uri="smNativeData">
                <pr:smNativeData xmlns:pr="smNativeData" xmlns="smNativeData" val="SMDATA_15_H3IbaRMAAAAlAAAAZQAAAA0AAAAAkAAAAEgAAACQAAAASAAAAAAAAAABAAAAAAAAAAEAAABQAAAAhbacS3FV1T8AAAAAAAAAAAAAAAAAAOA/AAAAAAAA4D8AAAAAAADgPwAAAAAAAOA/AAAAAAAA4D8AAAAAAADgPwAAAAAAAOA/AAAAAAAA4D8CAAAAjAAAAAEAAAADAAAAM1OgAKbZ3gAAAAAAAAAAAAAAAAAAAAAAAAAAAAAAAAAAAAAAZAAAAAEAAABAAAAAnP///wAAAAC0AAAAAAAAAAEAAAAyAAAAM5LDAAAAAAAAAAAAAAAAAAAAAAAAAAAAAAAAAAAAAAAAAAAAAAAAAAAAAAAAAAAAAAAAAAAAAAAAAAAAFAAAADwAAAAAAAAAAAAAAB4yV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1OgAKbZ3gAzksMAAAAAAAAAAAAAAAAAAAAAAAAAAAAAAAAAAAAAAB4yVwB/f38A5+bmA8zMzADAwP8Af39/AAAAAAAAAAAAAAAAAAAAAAAAAAAAIQAAABgAAAAUAAAAsf3//1oHAAD0HQAAzw8AABAAAAAmAAAACAAAAP//////////"/>
              </a:ext>
            </a:extLst>
          </p:cNvSpPr>
          <p:nvPr/>
        </p:nvSpPr>
        <p:spPr>
          <a:xfrm>
            <a:off x="-375285" y="1195070"/>
            <a:ext cx="5244465" cy="1374775"/>
          </a:xfrm>
          <a:prstGeom prst="roundRect">
            <a:avLst>
              <a:gd name="adj" fmla="val 16667"/>
            </a:avLst>
          </a:prstGeom>
          <a:gradFill flip="none"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JsTAABWMQAAARcAAAAAAAAmAAAACAAAAP//////////"/>
              </a:ext>
            </a:extLst>
          </p:cNvSpPr>
          <p:nvPr/>
        </p:nvSpPr>
        <p:spPr>
          <a:xfrm>
            <a:off x="1143000" y="3187065"/>
            <a:ext cx="6877050" cy="552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  <a:defRPr lang="en-us" sz="3200" cap="none">
                <a:solidFill>
                  <a:srgbClr val="1C1628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pPr>
            <a:r>
              <a:t>Создание сайта для помощи с выбором материальной части спортивного лука и его подгонки.</a:t>
            </a:r>
          </a:p>
        </p:txBody>
      </p:sp>
      <p:sp>
        <p:nvSpPr>
          <p:cNvPr id="4" name="default_name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j0AAJMIAAA8ZgAA9g4AAAAAAAAmAAAACAAAAP//////////"/>
              </a:ext>
            </a:extLst>
          </p:cNvSpPr>
          <p:nvPr/>
        </p:nvSpPr>
        <p:spPr>
          <a:xfrm>
            <a:off x="9932670" y="1393825"/>
            <a:ext cx="6686550" cy="1038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8100"/>
              </a:lnSpc>
              <a:buNone/>
              <a:defRPr cap="none">
                <a:latin typeface="Calibri" pitchFamily="2" charset="-52"/>
                <a:ea typeface="Calibri" pitchFamily="2" charset="-52"/>
                <a:cs typeface="Calibri" pitchFamily="2" charset="-52"/>
              </a:defRPr>
            </a:pPr>
            <a:r>
              <a:rPr lang="en-us" sz="5400" b="1" cap="none">
                <a:solidFill>
                  <a:srgbClr val="325CA8"/>
                </a:solidFill>
              </a:rPr>
              <a:t>Задачи</a:t>
            </a:r>
            <a:endParaRPr lang="en-us" sz="6750" b="1" cap="none">
              <a:solidFill>
                <a:srgbClr val="325CA8"/>
              </a:solidFill>
            </a:endParaRPr>
          </a:p>
        </p:txBody>
      </p:sp>
      <p:sp>
        <p:nvSpPr>
          <p:cNvPr id="5" name="default_name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+Ag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JMIAABnFwAA9g4AAAAAAAAmAAAACAAAAP//////////"/>
              </a:ext>
            </a:extLst>
          </p:cNvSpPr>
          <p:nvPr/>
        </p:nvSpPr>
        <p:spPr>
          <a:xfrm>
            <a:off x="1143000" y="1393825"/>
            <a:ext cx="2661285" cy="1038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8100"/>
              </a:lnSpc>
              <a:buNone/>
            </a:pPr>
            <a:r>
              <a:rPr lang="ru-ru" sz="7200" b="1" cap="none">
                <a:solidFill>
                  <a:schemeClr val="bg1"/>
                </a:solidFill>
              </a:rPr>
              <a:t>Цель</a:t>
            </a:r>
            <a:endParaRPr lang="en-us" sz="7200" b="1" cap="none">
              <a:solidFill>
                <a:schemeClr val="bg1"/>
              </a:solidFill>
            </a:endParaRPr>
          </a:p>
        </p:txBody>
      </p:sp>
      <p:sp>
        <p:nvSpPr>
          <p:cNvPr id="6" name="Text 1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j0AAJsTAABoZwAA4isAAAAAAAAmAAAACAAAAP//////////"/>
              </a:ext>
            </a:extLst>
          </p:cNvSpPr>
          <p:nvPr/>
        </p:nvSpPr>
        <p:spPr>
          <a:xfrm>
            <a:off x="9932670" y="3187065"/>
            <a:ext cx="6877050" cy="3946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514350" indent="-514350" algn="l">
              <a:lnSpc>
                <a:spcPts val="4320"/>
              </a:lnSpc>
              <a:spcAft>
                <a:spcPts val="4500"/>
              </a:spcAft>
              <a:buAutoNum type="arabicPlain"/>
              <a:defRPr lang="ru-ru" sz="3200" cap="none">
                <a:solidFill>
                  <a:srgbClr val="1C1628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pPr>
            <a:r>
              <a:t>Обозначить структуру сайта</a:t>
            </a:r>
          </a:p>
          <a:p>
            <a:pPr marL="514350" indent="-514350" algn="l">
              <a:lnSpc>
                <a:spcPts val="4320"/>
              </a:lnSpc>
              <a:spcAft>
                <a:spcPts val="4500"/>
              </a:spcAft>
              <a:buAutoNum type="arabicPlain"/>
              <a:defRPr lang="ru-ru" sz="3200" cap="none">
                <a:solidFill>
                  <a:srgbClr val="1C1628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pPr>
            <a:r>
              <a:t>Собрать необходимую информацию</a:t>
            </a:r>
          </a:p>
          <a:p>
            <a:pPr marL="514350" indent="-514350" algn="l">
              <a:lnSpc>
                <a:spcPts val="4320"/>
              </a:lnSpc>
              <a:spcAft>
                <a:spcPts val="4500"/>
              </a:spcAft>
              <a:buAutoNum type="arabicPlain"/>
              <a:defRPr lang="ru-ru" sz="3200" cap="none">
                <a:solidFill>
                  <a:srgbClr val="1C1628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pPr>
            <a:r>
              <a:t>Научиться работать с html, css, Java Script</a:t>
            </a:r>
          </a:p>
          <a:p>
            <a:pPr marL="514350" indent="-514350" algn="l">
              <a:lnSpc>
                <a:spcPts val="4320"/>
              </a:lnSpc>
              <a:spcAft>
                <a:spcPts val="4500"/>
              </a:spcAft>
              <a:buAutoNum type="arabicPlain"/>
              <a:defRPr lang="ru-ru" sz="3200" cap="none">
                <a:solidFill>
                  <a:srgbClr val="1C1628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pPr>
            <a:r>
              <a:t>Создать сайт</a:t>
            </a:r>
          </a:p>
          <a:p>
            <a:pPr marL="514350" indent="-514350" algn="l">
              <a:lnSpc>
                <a:spcPts val="4320"/>
              </a:lnSpc>
              <a:spcAft>
                <a:spcPts val="4500"/>
              </a:spcAft>
              <a:buAutoNum type="arabicPlain"/>
              <a:defRPr lang="ru-ru" sz="3200" cap="none">
                <a:solidFill>
                  <a:srgbClr val="1C1628"/>
                </a:solidFill>
                <a:latin typeface="Montserrat Medium" pitchFamily="0" charset="0"/>
                <a:ea typeface="Inter Regular" pitchFamily="0" charset="0"/>
                <a:cs typeface="Inter Regular" pitchFamily="0" charset="0"/>
              </a:defRPr>
            </a:pPr>
          </a:p>
        </p:txBody>
      </p:sp>
      <p:pic>
        <p:nvPicPr>
          <p:cNvPr id="7" name="Рисунок 18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RiAAD8AAAA3G4AAHIJ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660" y="160020"/>
            <a:ext cx="1945640" cy="1375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19"/>
          <p:cNvSpPr>
            <a:extLst>
              <a:ext uri="smNativeData">
                <pr:smNativeData xmlns:pr="smNativeData" xmlns="smNativeData" val="SMDATA_15_H3Iba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G0AAMo7AAAEcAAA0T4AABAgAAAmAAAACAAAAP//////////"/>
              </a:ext>
            </a:extLst>
          </p:cNvSpPr>
          <p:nvPr/>
        </p:nvSpPr>
        <p:spPr>
          <a:xfrm>
            <a:off x="17833340" y="9719310"/>
            <a:ext cx="375920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/>
            <a:r>
              <a:rPr lang="ru-ru" sz="2600" cap="none">
                <a:solidFill>
                  <a:srgbClr val="3353A0"/>
                </a:solidFill>
                <a:latin typeface="Montserrat Medium" pitchFamily="0" charset="0"/>
                <a:ea typeface="Calibri" pitchFamily="2" charset="-52"/>
                <a:cs typeface="Calibri" pitchFamily="2" charset="-52"/>
              </a:rPr>
              <a:t>3</a:t>
            </a:r>
            <a:endParaRPr lang="ru-ru" sz="2600" cap="none">
              <a:solidFill>
                <a:srgbClr val="3353A0"/>
              </a:solidFill>
              <a:latin typeface="Montserrat Medium" pitchFamily="0" charset="0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Прямоугольник 2"/>
          <p:cNvSpPr>
            <a:extLst>
              <a:ext uri="smNativeData">
                <pr:smNativeData xmlns:pr="smNativeData" xmlns="smNativeData" val="SMDATA_15_H3IbaRMAAAAlAAAAZAAAAA0AAAAAkAAAAEgAAACQAAAASAAAAAAAAAABAAAAAAAAAAEAAABQAAAAAAAAAAAA4D8AAAAAAADgPwAAAAAAAOA/AAAAAAAA4D8AAAAAAADgPwAAAAAAAOA/AAAAAAAA4D8AAAAAAADgPwAAAAAAAOA/AAAAAAAA4D8CAAAAjAAAAAEAAAADAAAAMlSiAFzBzQAAAAAAAAAAAAAAAAAAAAAAAAAAAAAAAAAAAAAAZAAAAAEAAABAAAAAZAAAAAAAAABoAQAAAAAAAAEAAAAyAAAAM5LDAAAAAAAAAAAAAAAAAAAAAAAAAAAAAAAAAAAAAAAAAAAAAAAAAAAAAAAAAAAAAAAAAAAAAAAAAAAAFAAAADwAAAAAAAAAAAAAAB4yV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lSiAFzBzQAzksMAAAAAAAAAAAAAAAAAAAAAAAAAAAAAAAAAAAAAAB4yVwB/f38A5+bmA8zMzADAwP8Af39/AAAAAAAAAAAAAAAAAAAAAAAAAAAAIQAAABgAAAAUAAAAkTwAACEPAADNcQAA8Q8AABAAAAAmAAAACAAAAP//////////"/>
              </a:ext>
            </a:extLst>
          </p:cNvSpPr>
          <p:nvPr/>
        </p:nvSpPr>
        <p:spPr>
          <a:xfrm>
            <a:off x="9845675" y="2459355"/>
            <a:ext cx="8653780" cy="132080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RiAADPAwAA3G4AAEUM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660" y="619125"/>
            <a:ext cx="1945640" cy="1375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8"/>
          <p:cNvSpPr>
            <a:extLst>
              <a:ext uri="smNativeData">
                <pr:smNativeData xmlns:pr="smNativeData" xmlns="smNativeData" val="SMDATA_15_H3Iba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n16u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G0AAMo7AAA2cAAA0T4AABAgAAAmAAAACAAAAP//////////"/>
              </a:ext>
            </a:extLst>
          </p:cNvSpPr>
          <p:nvPr/>
        </p:nvSpPr>
        <p:spPr>
          <a:xfrm>
            <a:off x="17833340" y="9719310"/>
            <a:ext cx="407670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/>
            <a:r>
              <a:rPr lang="ru-ru" sz="2600" cap="none">
                <a:solidFill>
                  <a:srgbClr val="3353A0"/>
                </a:solidFill>
                <a:latin typeface="Montserrat Medium" pitchFamily="0" charset="0"/>
                <a:ea typeface="Calibri" pitchFamily="2" charset="-52"/>
                <a:cs typeface="Calibri" pitchFamily="2" charset="-52"/>
              </a:rPr>
              <a:t>4</a:t>
            </a:r>
            <a:endParaRPr lang="ru-ru" sz="2600" cap="none">
              <a:solidFill>
                <a:srgbClr val="3353A0"/>
              </a:solidFill>
              <a:latin typeface="Montserrat Medium" pitchFamily="0" charset="0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wQAAKcaAADmaAAAcjgAAAAAAAAmAAAACAAAAP//////////"/>
              </a:ext>
            </a:extLst>
          </p:cNvSpPr>
          <p:nvPr/>
        </p:nvSpPr>
        <p:spPr>
          <a:xfrm>
            <a:off x="720725" y="4332605"/>
            <a:ext cx="16331565" cy="48431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r>
              <a:rPr lang="ru-ru" sz="3200" cap="none"/>
              <a:t>1. Изобразить графически примерный внешний вид сайта.</a:t>
            </a:r>
            <a:endParaRPr lang="ru-ru" sz="3200" cap="none"/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  <a:defRPr lang="ru-ru" sz="3200" cap="none">
                <a:latin typeface="Calibri" pitchFamily="2" charset="-52"/>
                <a:ea typeface="Calibri" pitchFamily="2" charset="-52"/>
                <a:cs typeface="Calibri" pitchFamily="2" charset="-52"/>
              </a:defRPr>
            </a:pPr>
            <a:r>
              <a:t>2. Создать документ и заполнить его собранной информацией из интернета, от тренера, из личного опыта.</a:t>
            </a:r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  <a:defRPr lang="ru-ru" sz="3200" cap="none">
                <a:latin typeface="Calibri" pitchFamily="2" charset="-52"/>
                <a:ea typeface="Calibri" pitchFamily="2" charset="-52"/>
                <a:cs typeface="Calibri" pitchFamily="2" charset="-52"/>
              </a:defRPr>
            </a:pPr>
            <a:r>
              <a:t>3. Изучить различные пособия по работе с программой, html, css и Java Script.</a:t>
            </a:r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  <a:defRPr lang="ru-ru" sz="3200" cap="none">
                <a:latin typeface="Calibri" pitchFamily="2" charset="-52"/>
                <a:ea typeface="Calibri" pitchFamily="2" charset="-52"/>
                <a:cs typeface="Calibri" pitchFamily="2" charset="-52"/>
              </a:defRPr>
            </a:pPr>
            <a:r>
              <a:t>4. Создать страницу при помощи полученных знаний и вспомогательный материалов.</a:t>
            </a:r>
          </a:p>
        </p:txBody>
      </p:sp>
      <p:sp>
        <p:nvSpPr>
          <p:cNvPr id="5" name="default_name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f69f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E4FAADpRgAAaRIAAAAAAAAmAAAACAAAAP//////////"/>
              </a:ext>
            </a:extLst>
          </p:cNvSpPr>
          <p:nvPr/>
        </p:nvSpPr>
        <p:spPr>
          <a:xfrm>
            <a:off x="1143000" y="862330"/>
            <a:ext cx="10384155" cy="2130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buNone/>
            </a:pPr>
            <a:r>
              <a:rPr lang="ru-ru" sz="7200" b="1" cap="none">
                <a:solidFill>
                  <a:srgbClr val="325BA7"/>
                </a:solidFill>
              </a:rPr>
              <a:t>Методика</a:t>
            </a:r>
            <a:endParaRPr lang="ru-ru" sz="7200" b="1" cap="none">
              <a:solidFill>
                <a:srgbClr val="325BA7"/>
              </a:solidFill>
            </a:endParaRPr>
          </a:p>
          <a:p>
            <a:pPr marL="0" indent="0" algn="l">
              <a:buNone/>
            </a:pPr>
            <a:r>
              <a:rPr lang="ru-ru" sz="7200" b="1" cap="none">
                <a:solidFill>
                  <a:srgbClr val="325BA7"/>
                </a:solidFill>
              </a:rPr>
              <a:t>выполнения работы</a:t>
            </a:r>
            <a:endParaRPr lang="en-us" sz="7200" b="1" cap="none">
              <a:solidFill>
                <a:srgbClr val="325BA7"/>
              </a:solidFill>
            </a:endParaRPr>
          </a:p>
        </p:txBody>
      </p:sp>
      <p:sp>
        <p:nvSpPr>
          <p:cNvPr id="6" name="Прямоугольник 10"/>
          <p:cNvSpPr>
            <a:extLst>
              <a:ext uri="smNativeData">
                <pr:smNativeData xmlns:pr="smNativeData" xmlns="smNativeData" val="SMDATA_15_H3IbaRMAAAAlAAAAZAAAAA0AAAAAkAAAAEgAAACQAAAASAAAAAAAAAABAAAAAAAAAAEAAABQAAAAAAAAAAAA4D8AAAAAAADgPwAAAAAAAOA/AAAAAAAA4D8AAAAAAADgPwAAAAAAAOA/AAAAAAAA4D8AAAAAAADgPwAAAAAAAOA/AAAAAAAA4D8CAAAAjAAAAAEAAAADAAAAMlSiAFzBzQAAAAAAAAAAAAAAAAAAAAAAAAAAAAAAAAAAAAAAZAAAAAEAAABAAAAAZAAAAAAAAABoAQAAAAAAAAEAAAAyAAAAM5LDAAAAAAAAAAAAAAAAAAAAAAAAAAAAAAAAAAAAAAAAAAAAAAAAAAAAAAAAAAAAAAAAAAAAAAAAAAAAFAAAADwAAAAAAAAAAAAAAB4yV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E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lSiAFzBzQAzksMAAAAAAAAAAAAAAAAAAAAAAAAAAAAAAAAAAAAAAB4yVwB/f38A5+bmA8zMzADAwP8Af39/AAAAAAAAAAAAAAAAAAAAAAAAAAAAIQAAABgAAAAUAAAAAAAAAJ0TAADzTQAAbBQAABAAAAAmAAAACAAAAP//////////"/>
              </a:ext>
            </a:extLst>
          </p:cNvSpPr>
          <p:nvPr/>
        </p:nvSpPr>
        <p:spPr>
          <a:xfrm>
            <a:off x="0" y="3188335"/>
            <a:ext cx="12671425" cy="131445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z+/f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OUPAABWMQAARBoAAAAAAAAmAAAACAAAAP//////////"/>
              </a:ext>
            </a:extLst>
          </p:cNvSpPr>
          <p:nvPr/>
        </p:nvSpPr>
        <p:spPr>
          <a:xfrm>
            <a:off x="1143000" y="2583815"/>
            <a:ext cx="6877050" cy="16859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  <a:defRPr lang="ru-ru" sz="3200" cap="none">
                <a:solidFill>
                  <a:srgbClr val="1C1628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pPr>
            <a:r>
              <a:t>Интернет-ресурсы, спортивный лук, снаряжение для лука</a:t>
            </a:r>
          </a:p>
        </p:txBody>
      </p:sp>
      <p:sp>
        <p:nvSpPr>
          <p:cNvPr id="3" name="Text 3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+v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j0AABwUAAA8ZgAAKSUAAAAAAAAmAAAACAAAAP//////////"/>
              </a:ext>
            </a:extLst>
          </p:cNvSpPr>
          <p:nvPr/>
        </p:nvSpPr>
        <p:spPr>
          <a:xfrm>
            <a:off x="9932670" y="3268980"/>
            <a:ext cx="6686550" cy="2771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r>
              <a:rPr lang="ru-ru" sz="3200" cap="none">
                <a:solidFill>
                  <a:srgbClr val="1C1628"/>
                </a:solidFill>
              </a:rPr>
              <a:t>Visual studio code, Git GUI</a:t>
            </a:r>
            <a:br/>
            <a:endParaRPr lang="en-us" sz="3200" cap="none">
              <a:latin typeface="Montserrat Medium" pitchFamily="0" charset="0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4" name="default_name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j99/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j0AAHAGAAA8ZgAA5Q4AAAAAAAAmAAAACAAAAP//////////"/>
              </a:ext>
            </a:extLst>
          </p:cNvSpPr>
          <p:nvPr/>
        </p:nvSpPr>
        <p:spPr>
          <a:xfrm>
            <a:off x="9932670" y="1046480"/>
            <a:ext cx="6686550" cy="137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buNone/>
            </a:pPr>
            <a:r>
              <a:rPr lang="ru-ru" sz="4400" b="1" cap="none">
                <a:solidFill>
                  <a:srgbClr val="325CA8"/>
                </a:solidFill>
              </a:rPr>
              <a:t>Оборудование </a:t>
            </a:r>
            <a:br/>
            <a:r>
              <a:rPr lang="ru-ru" sz="4400" b="1" cap="none">
                <a:solidFill>
                  <a:srgbClr val="325CA8"/>
                </a:solidFill>
              </a:rPr>
              <a:t>и ПО</a:t>
            </a:r>
            <a:endParaRPr lang="en-us" sz="6000" b="1" cap="none">
              <a:solidFill>
                <a:srgbClr val="325CA8"/>
              </a:solidFill>
            </a:endParaRPr>
          </a:p>
        </p:txBody>
      </p:sp>
      <p:sp>
        <p:nvSpPr>
          <p:cNvPr id="5" name="Прямая соединительная линия 8"/>
          <p:cNvSpPr>
            <a:extLst>
              <a:ext uri="smNativeData">
                <pr:smNativeData xmlns:pr="smNativeData" xmlns="smNativeData" val="SMDATA_15_H3IbaR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zBzQ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FzBzQB/f38A5+bmA8zMzADAwP8Af39/AAAAAAAAAAAAAAAAAAAAAAAAAAAAIQAAABgAAAAUAAAAGj0AACoQAABcWQAAKhAAABAAAAAmAAAACAAAAP//////////"/>
              </a:ext>
            </a:extLst>
          </p:cNvSpPr>
          <p:nvPr/>
        </p:nvSpPr>
        <p:spPr>
          <a:xfrm>
            <a:off x="9932670" y="2627630"/>
            <a:ext cx="4593590" cy="0"/>
          </a:xfrm>
          <a:prstGeom prst="line">
            <a:avLst/>
          </a:prstGeom>
          <a:noFill/>
          <a:ln w="38100" cap="flat" cmpd="sng" algn="ctr">
            <a:solidFill>
              <a:srgbClr val="5CC1CD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default_name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HAGAAAqMAAAzwoAAAAAAAAmAAAACAAAAP//////////"/>
              </a:ext>
            </a:extLst>
          </p:cNvSpPr>
          <p:nvPr/>
        </p:nvSpPr>
        <p:spPr>
          <a:xfrm>
            <a:off x="1143000" y="1046480"/>
            <a:ext cx="6686550" cy="71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buNone/>
            </a:pPr>
            <a:r>
              <a:rPr lang="ru-ru" sz="4400" b="1" cap="none">
                <a:solidFill>
                  <a:srgbClr val="325CA8"/>
                </a:solidFill>
              </a:rPr>
              <a:t>Материалы</a:t>
            </a:r>
            <a:endParaRPr lang="en-us" sz="4400" b="1" cap="none">
              <a:solidFill>
                <a:srgbClr val="325CA8"/>
              </a:solidFill>
            </a:endParaRPr>
          </a:p>
        </p:txBody>
      </p:sp>
      <p:pic>
        <p:nvPicPr>
          <p:cNvPr id="7" name="Рисунок 15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AY0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RiAAD8AAAA3G4AAHIJ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660" y="160020"/>
            <a:ext cx="1945640" cy="1375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20"/>
          <p:cNvSpPr>
            <a:extLst>
              <a:ext uri="smNativeData">
                <pr:smNativeData xmlns:pr="smNativeData" xmlns="smNativeData" val="SMDATA_15_H3Iba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v4+P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G0AAMo7AAAEcAAA0T4AABAgAAAmAAAACAAAAP//////////"/>
              </a:ext>
            </a:extLst>
          </p:cNvSpPr>
          <p:nvPr/>
        </p:nvSpPr>
        <p:spPr>
          <a:xfrm>
            <a:off x="17833340" y="9719310"/>
            <a:ext cx="375920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/>
            <a:r>
              <a:rPr lang="ru-ru" sz="2600" cap="none">
                <a:solidFill>
                  <a:srgbClr val="3353A0"/>
                </a:solidFill>
                <a:latin typeface="Montserrat Medium" pitchFamily="0" charset="0"/>
                <a:ea typeface="Calibri" pitchFamily="2" charset="-52"/>
                <a:cs typeface="Calibri" pitchFamily="2" charset="-52"/>
              </a:rPr>
              <a:t>5</a:t>
            </a:r>
            <a:endParaRPr lang="ru-ru" sz="2600" cap="none">
              <a:solidFill>
                <a:srgbClr val="3353A0"/>
              </a:solidFill>
              <a:latin typeface="Montserrat Medium" pitchFamily="0" charset="0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9" name="Прямоугольник 1"/>
          <p:cNvSpPr>
            <a:extLst>
              <a:ext uri="smNativeData">
                <pr:smNativeData xmlns:pr="smNativeData" xmlns="smNativeData" val="SMDATA_15_H3IbaRMAAAAlAAAAZAAAAA0AAAAAkAAAAEgAAACQAAAASAAAAAAAAAABAAAAAAAAAAEAAABQAAAAAAAAAAAA4D8AAAAAAADgPwAAAAAAAOA/AAAAAAAA4D8AAAAAAADgPwAAAAAAAOA/AAAAAAAA4D8AAAAAAADgPwAAAAAAAOA/AAAAAAAA4D8CAAAAjAAAAAEAAAADAAAAMlSiAFzBzQAAAAAAAAAAAAAAAAAAAAAAAAAAAAAAAAAAAAAAZAAAAAEAAABAAAAAZAAAAAAAAABoAQAAAAAAAAEAAAAyAAAAM5LDAAAAAAAAAAAAAAAAAAAAAAAAAAAAAAAAAAAAAAAAAAAAAAAAAAAAAAAAAAAAAAAAAAAAAAAAAAAAFAAAADwAAAAAAAAAAAAAAB4yV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r29/weAAAAaAAAAAE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lSiAFzBzQAzksMAAAAAAAAAAAAAAAAAAAAAAAAAAAAAAAAAAAAAAB4yVwB/f38A5+bmA8zMzADAwP8Af39/AAAAAAAAAAAAAAAAAAAAAAAAAAAAIQAAABgAAAAUAAAAkTwAAOUPAACAcAAAtRAAABAAAAAmAAAACAAAAP//////////"/>
              </a:ext>
            </a:extLst>
          </p:cNvSpPr>
          <p:nvPr/>
        </p:nvSpPr>
        <p:spPr>
          <a:xfrm>
            <a:off x="9845675" y="2583815"/>
            <a:ext cx="8442325" cy="132080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  <p:sp>
        <p:nvSpPr>
          <p:cNvPr id="10" name="Прямоугольник 2"/>
          <p:cNvSpPr>
            <a:extLst>
              <a:ext uri="smNativeData">
                <pr:smNativeData xmlns:pr="smNativeData" xmlns="smNativeData" val="SMDATA_15_H3IbaRMAAAAlAAAAZAAAAA0AAAAAkAAAAEgAAACQAAAASAAAAAAAAAABAAAAAAAAAAEAAABQAAAAAAAAAAAA4D8AAAAAAADgPwAAAAAAAOA/AAAAAAAA4D8AAAAAAADgPwAAAAAAAOA/AAAAAAAA4D8AAAAAAADgPwAAAAAAAOA/AAAAAAAA4D8CAAAAjAAAAAEAAAADAAAAMlSiAFzBzQAAAAAAAAAAAAAAAAAAAAAAAAAAAAAAAAAAAAAAZAAAAAEAAABAAAAAZAAAAAAAAABoAQAAAAAAAAEAAAAyAAAAM5LDAAAAAAAAAAAAAAAAAAAAAAAAAAAAAAAAAAAAAAAAAAAAAAAAAAAAAAAAAAAAAAAAAAAAAAAAAAAAFAAAADwAAAAAAAAAAAAAAB4yV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Xa6/UeAAAAaAAAAAE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lSiAFzBzQAzksMAAAAAAAAAAAAAAAAAAAAAAAAAAAAAAAAAAAAAAB4yVwB/f38A5+bmA8zMzADAwP8Af39/AAAAAAAAAAAAAAAAAAAAAAAAAAAAIQAAABgAAAAUAAAAAAAAAIELAAA9NQAAUQwAABAAAAAmAAAACAAAAP//////////"/>
              </a:ext>
            </a:extLst>
          </p:cNvSpPr>
          <p:nvPr/>
        </p:nvSpPr>
        <p:spPr>
          <a:xfrm rot="10800000">
            <a:off x="0" y="1870075"/>
            <a:ext cx="8654415" cy="132080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4"/>
          <p:cNvSpPr>
            <a:extLst>
              <a:ext uri="smNativeData">
                <pr:smNativeData xmlns:pr="smNativeData" xmlns="smNativeData" val="SMDATA_15_H3IbaRMAAAAlAAAAZQAAAA0AAAAAkAAAAEgAAACQAAAASAAAAAAAAAABAAAAAAAAAAEAAABQAAAAhbacS3FV1T8AAAAAAAAAAAAAAAAAAOA/AAAAAAAA4D8AAAAAAADgPwAAAAAAAOA/AAAAAAAA4D8AAAAAAADgPwAAAAAAAOA/AAAAAAAA4D8CAAAAjAAAAAEAAAADAAAAM1OgAKbZ3gAAAAAAAAAAAAAAAAAAAAAAAAAAAAAAAAAAAAAAZAAAAAEAAABAAAAAnP///wAAAAC0AAAAAAAAAAEAAAAyAAAAM5LDAAAAAAAAAAAAAAAAAAAAAAAAAAAAAAAAAAAAAAAAAAAAAAAAAAAAAAAAAAAAAAAAAAAAAAAAAAAAFAAAADwAAAAAAAAAAAAAAB4yV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1OgAKbZ3gAzksMAAAAAAAAAAAAAAAAAAAAAAAAAAAAAAAAAAAAAAB4yVwB/f38A5+bmA8zMzADAwP8Af39/AAAAAAAAAAAAAAAAAAAAAAAAAAAAIQAAABgAAAAUAAAAVfr//88DAAA3LgAARQwAABAAAAAmAAAACAAAAP//////////"/>
              </a:ext>
            </a:extLst>
          </p:cNvSpPr>
          <p:nvPr/>
        </p:nvSpPr>
        <p:spPr>
          <a:xfrm>
            <a:off x="-921385" y="619125"/>
            <a:ext cx="8434070" cy="1375410"/>
          </a:xfrm>
          <a:prstGeom prst="roundRect">
            <a:avLst>
              <a:gd name="adj" fmla="val 16667"/>
            </a:avLst>
          </a:prstGeom>
          <a:gradFill flip="none"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wsAAEUVAAAxNgAApB8AABAAAAAmAAAACAAAAP//////////"/>
              </a:ext>
            </a:extLst>
          </p:cNvSpPr>
          <p:nvPr/>
        </p:nvSpPr>
        <p:spPr>
          <a:xfrm>
            <a:off x="1932305" y="3457575"/>
            <a:ext cx="6877050" cy="16859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  <a:defRPr lang="en-us" sz="3200" cap="none">
                <a:latin typeface="Montserrat Medium" pitchFamily="0" charset="0"/>
                <a:ea typeface="Calibri" pitchFamily="2" charset="-52"/>
                <a:cs typeface="Calibri" pitchFamily="2" charset="-52"/>
              </a:defRPr>
            </a:pPr>
          </a:p>
        </p:txBody>
      </p:sp>
      <p:sp>
        <p:nvSpPr>
          <p:cNvPr id="4" name="default_name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n9/v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G8EAAA9LAAA0goAAAAAAAAmAAAACAAAAP//////////"/>
              </a:ext>
            </a:extLst>
          </p:cNvSpPr>
          <p:nvPr/>
        </p:nvSpPr>
        <p:spPr>
          <a:xfrm>
            <a:off x="1143000" y="720725"/>
            <a:ext cx="6048375" cy="1038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buNone/>
            </a:pPr>
            <a:r>
              <a:rPr lang="ru-ru" sz="7200" b="1" cap="none">
                <a:solidFill>
                  <a:schemeClr val="bg1"/>
                </a:solidFill>
              </a:rPr>
              <a:t>Результаты</a:t>
            </a:r>
            <a:endParaRPr lang="en-us" sz="7200" b="1" cap="none">
              <a:solidFill>
                <a:schemeClr val="bg1"/>
              </a:solidFill>
            </a:endParaRPr>
          </a:p>
        </p:txBody>
      </p:sp>
      <p:pic>
        <p:nvPicPr>
          <p:cNvPr id="5" name="Рисунок 15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rshNu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RiAAD8AAAA3G4AAHIJ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660" y="160020"/>
            <a:ext cx="1945640" cy="1375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29"/>
          <p:cNvSpPr>
            <a:extLst>
              <a:ext uri="smNativeData">
                <pr:smNativeData xmlns:pr="smNativeData" xmlns="smNativeData" val="SMDATA_15_H3Iba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AP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G0AAMo7AAAacAAA0T4AABAgAAAmAAAACAAAAP//////////"/>
              </a:ext>
            </a:extLst>
          </p:cNvSpPr>
          <p:nvPr/>
        </p:nvSpPr>
        <p:spPr>
          <a:xfrm>
            <a:off x="17833340" y="9719310"/>
            <a:ext cx="389890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/>
            <a:r>
              <a:rPr lang="ru-ru" sz="2600" cap="none">
                <a:solidFill>
                  <a:srgbClr val="3353A0"/>
                </a:solidFill>
                <a:latin typeface="Montserrat Medium" pitchFamily="0" charset="0"/>
                <a:ea typeface="Calibri" pitchFamily="2" charset="-52"/>
                <a:cs typeface="Calibri" pitchFamily="2" charset="-52"/>
              </a:rPr>
              <a:t>6</a:t>
            </a:r>
            <a:endParaRPr lang="ru-ru" sz="2600" cap="none">
              <a:solidFill>
                <a:srgbClr val="3353A0"/>
              </a:solidFill>
              <a:latin typeface="Montserrat Medium" pitchFamily="0" charset="0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7" name="Прямоугольник 1"/>
          <p:cNvSpPr>
            <a:extLst>
              <a:ext uri="smNativeData">
                <pr:smNativeData xmlns:pr="smNativeData" xmlns="smNativeData" val="SMDATA_15_H3IbaRMAAAAlAAAAZAAAAA0AAAAAkAAAAEgAAACQAAAASAAAAAAAAAABAAAAAAAAAAEAAABQAAAAAAAAAAAA4D8AAAAAAADgPwAAAAAAAOA/AAAAAAAA4D8AAAAAAADgPwAAAAAAAOA/AAAAAAAA4D8AAAAAAADgPwAAAAAAAOA/AAAAAAAA4D8CAAAAjAAAAAEAAAADAAAAMlSiAFzBzQAAAAAAAAAAAAAAAAAAAAAAAAAAAAAAAAAAAAAAZAAAAAEAAABAAAAAZAAAAAAAAABoAQAAAAAAAAEAAAAyAAAAM5LDAAAAAAAAAAAAAAAAAAAAAAAAAAAAAAAAAAAAAAAAAAAAAAAAAAAAAAAAAAAAAAAAAAAAAAAAAAAAFAAAADwAAAAAAAAAAAAAAB4yV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D4+O4eAAAAaAAAAAE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lSiAFzBzQAzksMAAAAAAAAAAAAAAAAAAAAAAAAAAAAAAAAAAAAAAB4yVwB/f38A5+bmA8zMzADAwP8Af39/AAAAAAAAAAAAAAAAAAAAAAAAAAAAIQAAABgAAAAUAAAAPgcAADUTAAAOCAAAhjoAABAAAAAmAAAACAAAAP//////////"/>
              </a:ext>
            </a:extLst>
          </p:cNvSpPr>
          <p:nvPr/>
        </p:nvSpPr>
        <p:spPr>
          <a:xfrm rot="16200000">
            <a:off x="-1951990" y="6251575"/>
            <a:ext cx="6391275" cy="132080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4"/>
          <p:cNvSpPr>
            <a:extLst>
              <a:ext uri="smNativeData">
                <pr:smNativeData xmlns:pr="smNativeData" xmlns="smNativeData" val="SMDATA_15_H3IbaRMAAAAlAAAAZQAAAA0AAAAAkAAAAEgAAACQAAAASAAAAAAAAAABAAAAAAAAAAEAAABQAAAAhbacS3FV1T8AAAAAAAAAAAAAAAAAAOA/AAAAAAAA4D8AAAAAAADgPwAAAAAAAOA/AAAAAAAA4D8AAAAAAADgPwAAAAAAAOA/AAAAAAAA4D8CAAAAjAAAAAEAAAADAAAAM1OgAKbZ3gAAAAAAAAAAAAAAAAAAAAAAAAAAAAAAAAAAAAAAZAAAAAEAAABAAAAAnP///wAAAAC0AAAAAAAAAAEAAAAyAAAAM5LDAAAAAAAAAAAAAAAAAAAAAAAAAAAAAAAAAAAAAAAAAAAAAAAAAAAAAAAAAAAAAAAAAAAAAAAAAAAAFAAAADwAAAAAAAAAAAAAAB4yV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1OgAKbZ3gAzksMAAAAAAAAAAAAAAAAAAAAAAAAAAAAAAAAAAAAAAB4yVwB/f38A5+bmA8zMzADAwP8Af39/AAAAAAAAAAAAAAAAAAAAAAAAAAAAIQAAABgAAAAUAAAAVfr//88DAAA3LgAARQwAABAAAAAmAAAACAAAAP//////////"/>
              </a:ext>
            </a:extLst>
          </p:cNvSpPr>
          <p:nvPr/>
        </p:nvSpPr>
        <p:spPr>
          <a:xfrm>
            <a:off x="-921385" y="619125"/>
            <a:ext cx="8434070" cy="1375410"/>
          </a:xfrm>
          <a:prstGeom prst="roundRect">
            <a:avLst>
              <a:gd name="adj" fmla="val 16667"/>
            </a:avLst>
          </a:prstGeom>
          <a:gradFill flip="none"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btAO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wsAAEUVAAAxNgAAQzAAAAAAAAAmAAAACAAAAP//////////"/>
              </a:ext>
            </a:extLst>
          </p:cNvSpPr>
          <p:nvPr/>
        </p:nvSpPr>
        <p:spPr>
          <a:xfrm>
            <a:off x="1932305" y="3457575"/>
            <a:ext cx="6877050" cy="4387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>
              <a:lnSpc>
                <a:spcPts val="4320"/>
              </a:lnSpc>
              <a:spcAft>
                <a:spcPts val="4500"/>
              </a:spcAft>
              <a:defRPr lang="ru-ru" sz="3200" cap="none">
                <a:solidFill>
                  <a:srgbClr val="1C1628"/>
                </a:solidFill>
                <a:latin typeface="Calibri" pitchFamily="2" charset="-52"/>
                <a:ea typeface="Calibri" pitchFamily="2" charset="-52"/>
                <a:cs typeface="Calibri" pitchFamily="2" charset="-52"/>
              </a:defRPr>
            </a:pPr>
            <a:r>
              <a:t>Мною был создан сайт, который сильно поможет спортсменам с поиском необходимого снаряжения для стрельбы из лука.</a:t>
            </a:r>
          </a:p>
        </p:txBody>
      </p:sp>
      <p:sp>
        <p:nvSpPr>
          <p:cNvPr id="4" name="default_name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G8EAAA9LAAA0goAAAAAAAAmAAAACAAAAP//////////"/>
              </a:ext>
            </a:extLst>
          </p:cNvSpPr>
          <p:nvPr/>
        </p:nvSpPr>
        <p:spPr>
          <a:xfrm>
            <a:off x="1143000" y="720725"/>
            <a:ext cx="6048375" cy="1038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buNone/>
            </a:pPr>
            <a:r>
              <a:rPr lang="ru-ru" sz="7200" b="1" cap="none">
                <a:solidFill>
                  <a:schemeClr val="bg1"/>
                </a:solidFill>
              </a:rPr>
              <a:t>Выводы</a:t>
            </a:r>
            <a:endParaRPr lang="en-us" sz="7200" b="1" cap="none">
              <a:solidFill>
                <a:schemeClr val="bg1"/>
              </a:solidFill>
            </a:endParaRPr>
          </a:p>
        </p:txBody>
      </p:sp>
      <p:pic>
        <p:nvPicPr>
          <p:cNvPr id="5" name="Рисунок 15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RiAAD8AAAA3G4AAHIJ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660" y="160020"/>
            <a:ext cx="1945640" cy="1375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29"/>
          <p:cNvSpPr>
            <a:extLst>
              <a:ext uri="smNativeData">
                <pr:smNativeData xmlns:pr="smNativeData" xmlns="smNativeData" val="SMDATA_15_H3Iba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G0AAMo7AAAacAAA0T4AABAgAAAmAAAACAAAAP//////////"/>
              </a:ext>
            </a:extLst>
          </p:cNvSpPr>
          <p:nvPr/>
        </p:nvSpPr>
        <p:spPr>
          <a:xfrm>
            <a:off x="17833340" y="9719310"/>
            <a:ext cx="389890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/>
            <a:r>
              <a:rPr lang="ru-ru" sz="2600" cap="none">
                <a:solidFill>
                  <a:srgbClr val="3353A0"/>
                </a:solidFill>
                <a:latin typeface="Montserrat Medium" pitchFamily="0" charset="0"/>
                <a:ea typeface="Calibri" pitchFamily="2" charset="-52"/>
                <a:cs typeface="Calibri" pitchFamily="2" charset="-52"/>
              </a:rPr>
              <a:t>6</a:t>
            </a:r>
            <a:endParaRPr lang="ru-ru" sz="2600" cap="none">
              <a:solidFill>
                <a:srgbClr val="3353A0"/>
              </a:solidFill>
              <a:latin typeface="Montserrat Medium" pitchFamily="0" charset="0"/>
              <a:ea typeface="Calibri" pitchFamily="2" charset="-52"/>
              <a:cs typeface="Calibri" pitchFamily="2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efault_name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E4FAAA9PwAAaRIAAAAAAAAmAAAACAAAAP//////////"/>
              </a:ext>
            </a:extLst>
          </p:cNvSpPr>
          <p:nvPr/>
        </p:nvSpPr>
        <p:spPr>
          <a:xfrm>
            <a:off x="1143000" y="862330"/>
            <a:ext cx="9137015" cy="2130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8100"/>
              </a:lnSpc>
              <a:buNone/>
            </a:pPr>
            <a:r>
              <a:rPr lang="ru-ru" sz="7200" b="1" cap="none">
                <a:solidFill>
                  <a:srgbClr val="325CA8"/>
                </a:solidFill>
              </a:rPr>
              <a:t>Дальнейшее</a:t>
            </a:r>
            <a:br/>
            <a:r>
              <a:rPr lang="ru-ru" sz="7200" b="1" cap="none">
                <a:solidFill>
                  <a:srgbClr val="325CA8"/>
                </a:solidFill>
              </a:rPr>
              <a:t>развитие проекта</a:t>
            </a:r>
            <a:endParaRPr lang="ru-ru" sz="7200" b="1" cap="none">
              <a:solidFill>
                <a:srgbClr val="325CA8"/>
              </a:solidFill>
            </a:endParaRPr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B0ZAADgZwAAmzwAABAAAAAmAAAACAAAAP//////////"/>
              </a:ext>
            </a:extLst>
          </p:cNvSpPr>
          <p:nvPr/>
        </p:nvSpPr>
        <p:spPr>
          <a:xfrm>
            <a:off x="1143000" y="4082415"/>
            <a:ext cx="15742920" cy="5769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r>
              <a:rPr lang="ru-ru" sz="3200" cap="none">
                <a:solidFill>
                  <a:srgbClr val="1C1628"/>
                </a:solidFill>
                <a:latin typeface="Montserrat Medium" pitchFamily="0" charset="0"/>
                <a:ea typeface="Inter Regular" pitchFamily="0" charset="0"/>
                <a:cs typeface="Inter Regular" pitchFamily="0" charset="0"/>
              </a:rPr>
              <a:t> </a:t>
            </a:r>
            <a:endParaRPr lang="en-us" sz="3200" cap="none">
              <a:latin typeface="Montserrat Medium" pitchFamily="0" charset="0"/>
              <a:ea typeface="Calibri" pitchFamily="2" charset="-52"/>
              <a:cs typeface="Calibri" pitchFamily="2" charset="-52"/>
            </a:endParaRPr>
          </a:p>
        </p:txBody>
      </p:sp>
      <p:pic>
        <p:nvPicPr>
          <p:cNvPr id="4" name="Рисунок 5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4hShu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RiAAD8AAAA3G4AAHIJ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660" y="160020"/>
            <a:ext cx="1945640" cy="1375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6"/>
          <p:cNvSpPr>
            <a:extLst>
              <a:ext uri="smNativeData">
                <pr:smNativeData xmlns:pr="smNativeData" xmlns="smNativeData" val="SMDATA_15_H3Iba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G0AAMo7AAAQcAAA0T4AABAgAAAmAAAACAAAAP//////////"/>
              </a:ext>
            </a:extLst>
          </p:cNvSpPr>
          <p:nvPr/>
        </p:nvSpPr>
        <p:spPr>
          <a:xfrm>
            <a:off x="17833340" y="9719310"/>
            <a:ext cx="383540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/>
            <a:r>
              <a:rPr lang="ru-ru" sz="2600" cap="none">
                <a:solidFill>
                  <a:srgbClr val="3353A0"/>
                </a:solidFill>
                <a:latin typeface="Montserrat Medium" pitchFamily="0" charset="0"/>
                <a:ea typeface="Calibri" pitchFamily="2" charset="-52"/>
                <a:cs typeface="Calibri" pitchFamily="2" charset="-52"/>
              </a:rPr>
              <a:t>7</a:t>
            </a:r>
            <a:endParaRPr lang="ru-ru" sz="2600" cap="none">
              <a:solidFill>
                <a:srgbClr val="3353A0"/>
              </a:solidFill>
              <a:latin typeface="Montserrat Medium" pitchFamily="0" charset="0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6" name="Прямоугольник 1"/>
          <p:cNvSpPr>
            <a:extLst>
              <a:ext uri="smNativeData">
                <pr:smNativeData xmlns:pr="smNativeData" xmlns="smNativeData" val="SMDATA_15_H3IbaRMAAAAlAAAAZAAAAA0AAAAAkAAAAEgAAACQAAAASAAAAAAAAAABAAAAAAAAAAEAAABQAAAAAAAAAAAA4D8AAAAAAADgPwAAAAAAAOA/AAAAAAAA4D8AAAAAAADgPwAAAAAAAOA/AAAAAAAA4D8AAAAAAADgPwAAAAAAAOA/AAAAAAAA4D8CAAAAjAAAAAEAAAADAAAAMlSiAFzBzQAAAAAAAAAAAAAAAAAAAAAAAAAAAAAAAAAAAAAAZAAAAAEAAABAAAAAZAAAAAAAAABoAQAAAAAAAAEAAAAyAAAAM5LDAAAAAAAAAAAAAAAAAAAAAAAAAAAAAAAAAAAAAAAAAAAAAAAAAAAAAAAAAAAAAAAAAAAAAAAAAAAAFAAAADwAAAAAAAAAAAAAAB4yV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lSiAFzBzQAzksMAAAAAAAAAAAAAAAAAAAAAAAAAAAAAAAAAAAAAAB4yVwB/f38A5+bmA8zMzADAwP8Af39/AAAAAAAAAAAAAAAAAAAAAAAAAAAAIQAAABgAAAAUAAAAAAAAAJ0TAAD3SQAAbBQAABAAAAAmAAAACAAAAP//////////"/>
              </a:ext>
            </a:extLst>
          </p:cNvSpPr>
          <p:nvPr/>
        </p:nvSpPr>
        <p:spPr>
          <a:xfrm>
            <a:off x="0" y="3188335"/>
            <a:ext cx="12023725" cy="131445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bg>
      <p:bgPr>
        <a:blipFill>
          <a:blip r:embed="rId3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EwYAAD8bAAAyjsAAAAAAAAmAAAACAAAAP//////////"/>
              </a:ext>
            </a:extLst>
          </p:cNvSpPr>
          <p:nvPr/>
        </p:nvSpPr>
        <p:spPr>
          <a:xfrm>
            <a:off x="1143000" y="3949700"/>
            <a:ext cx="16573500" cy="5769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r>
              <a:rPr lang="ru-ru" sz="3200" cap="none">
                <a:solidFill>
                  <a:srgbClr val="1C1628"/>
                </a:solidFill>
              </a:rPr>
              <a:t>Приведите список литературных источников, которые вами использовались при создании проекта.</a:t>
            </a:r>
            <a:endParaRPr lang="ru-ru" sz="3200" cap="none">
              <a:solidFill>
                <a:srgbClr val="1C1628"/>
              </a:solidFill>
            </a:endParaRPr>
          </a:p>
          <a:p>
            <a:pPr marL="0" indent="0" algn="l">
              <a:lnSpc>
                <a:spcPts val="4320"/>
              </a:lnSpc>
              <a:spcAft>
                <a:spcPts val="4500"/>
              </a:spcAft>
              <a:buNone/>
            </a:pPr>
            <a:endParaRPr lang="ru-ru" sz="3200" cap="none">
              <a:solidFill>
                <a:srgbClr val="1C1628"/>
              </a:solidFill>
              <a:latin typeface="Montserrat Medium" pitchFamily="0" charset="0"/>
              <a:ea typeface="Inter Regular" pitchFamily="0" charset="0"/>
              <a:cs typeface="Inter Regular" pitchFamily="0" charset="0"/>
            </a:endParaRPr>
          </a:p>
        </p:txBody>
      </p:sp>
      <p:pic>
        <p:nvPicPr>
          <p:cNvPr id="3" name="Рисунок 4"/>
          <p:cNvPicPr>
            <a:picLocks noChangeAspect="1"/>
            <a:extLst>
              <a:ext uri="smNativeData">
                <pr:smNativeData xmlns:pr="smNativeData" xmlns="smNativeData" val="SMDATA_17_H3Ib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RiAAD8AAAA3G4AAHIJ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75660" y="160020"/>
            <a:ext cx="1945640" cy="1375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5"/>
          <p:cNvSpPr>
            <a:extLst>
              <a:ext uri="smNativeData">
                <pr:smNativeData xmlns:pr="smNativeData" xmlns="smNativeData" val="SMDATA_15_H3Iba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G0AAMo7AAApcAAA0T4AABAgAAAmAAAACAAAAP//////////"/>
              </a:ext>
            </a:extLst>
          </p:cNvSpPr>
          <p:nvPr/>
        </p:nvSpPr>
        <p:spPr>
          <a:xfrm>
            <a:off x="17833340" y="9719310"/>
            <a:ext cx="399415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/>
            <a:r>
              <a:rPr lang="ru-ru" sz="2600" cap="none">
                <a:solidFill>
                  <a:srgbClr val="3353A0"/>
                </a:solidFill>
                <a:latin typeface="Montserrat Medium" pitchFamily="0" charset="0"/>
                <a:ea typeface="Calibri" pitchFamily="2" charset="-52"/>
                <a:cs typeface="Calibri" pitchFamily="2" charset="-52"/>
              </a:rPr>
              <a:t>8</a:t>
            </a:r>
            <a:endParaRPr lang="ru-ru" sz="2600" cap="none">
              <a:solidFill>
                <a:srgbClr val="3353A0"/>
              </a:solidFill>
              <a:latin typeface="Montserrat Medium" pitchFamily="0" charset="0"/>
              <a:ea typeface="Calibri" pitchFamily="2" charset="-52"/>
              <a:cs typeface="Calibri" pitchFamily="2" charset="-52"/>
            </a:endParaRPr>
          </a:p>
        </p:txBody>
      </p:sp>
      <p:sp>
        <p:nvSpPr>
          <p:cNvPr id="5" name="Прямоугольник 3"/>
          <p:cNvSpPr>
            <a:extLst>
              <a:ext uri="smNativeData">
                <pr:smNativeData xmlns:pr="smNativeData" xmlns="smNativeData" val="SMDATA_15_H3IbaRMAAAAlAAAAZAAAAA0AAAAAkAAAAEgAAACQAAAASAAAAAAAAAABAAAAAAAAAAEAAABQAAAAAAAAAAAA4D8AAAAAAADgPwAAAAAAAOA/AAAAAAAA4D8AAAAAAADgPwAAAAAAAOA/AAAAAAAA4D8AAAAAAADgPwAAAAAAAOA/AAAAAAAA4D8CAAAAjAAAAAEAAAADAAAAMlSiAFzBzQAAAAAAAAAAAAAAAAAAAAAAAAAAAAAAAAAAAAAAZAAAAAEAAABAAAAAZAAAAAAAAABoAQAAAAAAAAEAAAAyAAAAM5LDAAAAAAAAAAAAAAAAAAAAAAAAAAAAAAAAAAAAAAAAAAAAAAAAAAAAAAAAAAAAAAAAAAAAAAAAAAAAFAAAADwAAAAAAAAAAAAAAB4yV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MlSiAFzBzQAzksMAAAAAAAAAAAAAAAAAAAAAAAAAAAAAAAAAAAAAAB4yVwB/f38A5+bmA8zMzADAwP8Af39/AAAAAAAAAAAAAAAAAAAAAAAAAAAAIQAAABgAAAAUAAAAAAAAAJ0TAAAaWQAAbBQAABAAAAAmAAAACAAAAP//////////"/>
              </a:ext>
            </a:extLst>
          </p:cNvSpPr>
          <p:nvPr/>
        </p:nvSpPr>
        <p:spPr>
          <a:xfrm>
            <a:off x="0" y="3188335"/>
            <a:ext cx="14484350" cy="131445"/>
          </a:xfrm>
          <a:prstGeom prst="rect">
            <a:avLst/>
          </a:prstGeom>
          <a:gradFill flip="none" rotWithShape="1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cap="none">
                <a:solidFill>
                  <a:srgbClr val="FFFFFF"/>
                </a:solidFill>
              </a:defRPr>
            </a:pPr>
            <a:endParaRPr lang="ru-ru" cap="none"/>
          </a:p>
        </p:txBody>
      </p:sp>
      <p:sp>
        <p:nvSpPr>
          <p:cNvPr id="6" name="default_name"/>
          <p:cNvSpPr>
            <a:extLst>
              <a:ext uri="smNativeData">
                <pr:smNativeData xmlns:pr="smNativeData" xmlns="smNativeData" val="SMDATA_15_H3Ib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AcAAE4FAADjVAAAaRIAAAAAAAAmAAAACAAAAP//////////"/>
              </a:ext>
            </a:extLst>
          </p:cNvSpPr>
          <p:nvPr/>
        </p:nvSpPr>
        <p:spPr>
          <a:xfrm>
            <a:off x="1143000" y="862330"/>
            <a:ext cx="12656185" cy="2130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buNone/>
            </a:pPr>
            <a:r>
              <a:rPr lang="ru-ru" sz="7200" b="1" cap="none">
                <a:solidFill>
                  <a:srgbClr val="325CA8"/>
                </a:solidFill>
              </a:rPr>
              <a:t>Список использованных источников</a:t>
            </a:r>
            <a:endParaRPr lang="ru-ru" sz="7200" b="1" cap="none">
              <a:solidFill>
                <a:srgbClr val="325CA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Uliana</cp:lastModifiedBy>
  <cp:revision>0</cp:revision>
  <dcterms:created xsi:type="dcterms:W3CDTF">2025-01-14T09:23:53Z</dcterms:created>
  <dcterms:modified xsi:type="dcterms:W3CDTF">2025-11-17T19:06:07Z</dcterms:modified>
</cp:coreProperties>
</file>